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1" r:id="rId1"/>
  </p:sldMasterIdLst>
  <p:notesMasterIdLst>
    <p:notesMasterId r:id="rId72"/>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50" r:id="rId27"/>
    <p:sldId id="298" r:id="rId28"/>
    <p:sldId id="318" r:id="rId29"/>
    <p:sldId id="353" r:id="rId30"/>
    <p:sldId id="354" r:id="rId31"/>
    <p:sldId id="323" r:id="rId32"/>
    <p:sldId id="324" r:id="rId33"/>
    <p:sldId id="325" r:id="rId34"/>
    <p:sldId id="331" r:id="rId35"/>
    <p:sldId id="332" r:id="rId36"/>
    <p:sldId id="333" r:id="rId37"/>
    <p:sldId id="327" r:id="rId38"/>
    <p:sldId id="326" r:id="rId39"/>
    <p:sldId id="334" r:id="rId40"/>
    <p:sldId id="342" r:id="rId41"/>
    <p:sldId id="335" r:id="rId42"/>
    <p:sldId id="336" r:id="rId43"/>
    <p:sldId id="337" r:id="rId44"/>
    <p:sldId id="338" r:id="rId45"/>
    <p:sldId id="339" r:id="rId46"/>
    <p:sldId id="340" r:id="rId47"/>
    <p:sldId id="341" r:id="rId48"/>
    <p:sldId id="412" r:id="rId49"/>
    <p:sldId id="265" r:id="rId50"/>
    <p:sldId id="267" r:id="rId51"/>
    <p:sldId id="268" r:id="rId52"/>
    <p:sldId id="388" r:id="rId53"/>
    <p:sldId id="270" r:id="rId54"/>
    <p:sldId id="271" r:id="rId55"/>
    <p:sldId id="272" r:id="rId56"/>
    <p:sldId id="277" r:id="rId57"/>
    <p:sldId id="399" r:id="rId58"/>
    <p:sldId id="376" r:id="rId59"/>
    <p:sldId id="266" r:id="rId60"/>
    <p:sldId id="380" r:id="rId61"/>
    <p:sldId id="402" r:id="rId62"/>
    <p:sldId id="403" r:id="rId63"/>
    <p:sldId id="395" r:id="rId64"/>
    <p:sldId id="404" r:id="rId65"/>
    <p:sldId id="405" r:id="rId66"/>
    <p:sldId id="406" r:id="rId67"/>
    <p:sldId id="381" r:id="rId68"/>
    <p:sldId id="407" r:id="rId69"/>
    <p:sldId id="408" r:id="rId70"/>
    <p:sldId id="40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50"/>
  </p:normalViewPr>
  <p:slideViewPr>
    <p:cSldViewPr snapToGrid="0" snapToObjects="1" showGuides="1">
      <p:cViewPr>
        <p:scale>
          <a:sx n="103" d="100"/>
          <a:sy n="103" d="100"/>
        </p:scale>
        <p:origin x="26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09549993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oleObject" Target="../embeddings/oleObject1.bin"/><Relationship Id="rId7"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5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4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40.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39.png"/><Relationship Id="rId9" Type="http://schemas.openxmlformats.org/officeDocument/2006/relationships/image" Target="../media/image76.png"/><Relationship Id="rId10"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5" Type="http://schemas.openxmlformats.org/officeDocument/2006/relationships/image" Target="../media/image93.png"/><Relationship Id="rId6" Type="http://schemas.openxmlformats.org/officeDocument/2006/relationships/image" Target="../media/image50.png"/><Relationship Id="rId7" Type="http://schemas.openxmlformats.org/officeDocument/2006/relationships/image" Target="../media/image43.png"/><Relationship Id="rId8"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48.png"/><Relationship Id="rId14" Type="http://schemas.openxmlformats.org/officeDocument/2006/relationships/image" Target="../media/image68.png"/><Relationship Id="rId1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6.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7.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6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Lecture </a:t>
            </a:r>
            <a:r>
              <a:rPr lang="en-US" smtClean="0"/>
              <a:t>4:  </a:t>
            </a:r>
            <a:r>
              <a:rPr lang="en-US" dirty="0" smtClean="0"/>
              <a:t>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Review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b="1"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26</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24"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49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220" y="1941761"/>
            <a:ext cx="6119812" cy="4207580"/>
          </a:xfrm>
        </p:spPr>
      </p:pic>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07581"/>
          </a:xfrm>
          <a:prstGeom prst="rect">
            <a:avLst/>
          </a:prstGeom>
        </p:spPr>
      </p:pic>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667" y="705421"/>
            <a:ext cx="6172199" cy="4114800"/>
          </a:xfrm>
          <a:prstGeom prst="rect">
            <a:avLst/>
          </a:prstGeom>
          <a:ln>
            <a:noFill/>
          </a:ln>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ADD880D3-A211-F749-B32F-5AD25250A28B}"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Lecture5_Boosting</Template>
  <TotalTime>22325</TotalTime>
  <Words>7006</Words>
  <Application>Microsoft Macintosh PowerPoint</Application>
  <PresentationFormat>Widescreen</PresentationFormat>
  <Paragraphs>879</Paragraphs>
  <Slides>70</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Calibri</vt:lpstr>
      <vt:lpstr>Cambria Math</vt:lpstr>
      <vt:lpstr>Courier New</vt:lpstr>
      <vt:lpstr>Karla</vt:lpstr>
      <vt:lpstr>Mangal</vt:lpstr>
      <vt:lpstr>Open Sans</vt:lpstr>
      <vt:lpstr>Wingdings</vt:lpstr>
      <vt:lpstr>Arial</vt:lpstr>
      <vt:lpstr>GEC_template</vt:lpstr>
      <vt:lpstr>Equation</vt:lpstr>
      <vt:lpstr>Lecture 4: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243</cp:revision>
  <dcterms:created xsi:type="dcterms:W3CDTF">2018-07-15T23:20:29Z</dcterms:created>
  <dcterms:modified xsi:type="dcterms:W3CDTF">2019-06-26T23:22:22Z</dcterms:modified>
</cp:coreProperties>
</file>